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14008100" cy="201041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D"/>
    <a:srgbClr val="FFFFFF"/>
    <a:srgbClr val="EDECEB"/>
    <a:srgbClr val="F5F4F4"/>
    <a:srgbClr val="F26321"/>
    <a:srgbClr val="7F7F7F"/>
    <a:srgbClr val="DFDEDC"/>
    <a:srgbClr val="B3DBB6"/>
    <a:srgbClr val="46A547"/>
    <a:srgbClr val="EFEE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95" autoAdjust="0"/>
  </p:normalViewPr>
  <p:slideViewPr>
    <p:cSldViewPr>
      <p:cViewPr>
        <p:scale>
          <a:sx n="71" d="100"/>
          <a:sy n="71" d="100"/>
        </p:scale>
        <p:origin x="270" y="-59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51083" y="6232271"/>
            <a:ext cx="1191228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02167" y="11258296"/>
            <a:ext cx="981011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00722" y="4623943"/>
            <a:ext cx="609628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217441" y="4623943"/>
            <a:ext cx="609628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0722" y="804164"/>
            <a:ext cx="1261300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0722" y="4623943"/>
            <a:ext cx="1261300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764913" y="18696814"/>
            <a:ext cx="4484624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00722" y="18696814"/>
            <a:ext cx="322332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090404" y="18696814"/>
            <a:ext cx="322332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1650" y="37465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dirty="0"/>
              <a:t>Г</a:t>
            </a:r>
            <a:r>
              <a:rPr lang="sr-Cyrl-RS" sz="2000" b="1" dirty="0" smtClean="0"/>
              <a:t>рад Врање</a:t>
            </a:r>
            <a:endParaRPr lang="en-US" sz="2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746250" y="14014450"/>
            <a:ext cx="6553200" cy="590775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r-Cyrl-RS" b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Cyrl-R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</a:t>
            </a:r>
            <a:r>
              <a:rPr lang="en-US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рој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телефона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+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381 </a:t>
            </a:r>
            <a:r>
              <a:rPr lang="sr-Cyrl-R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648630247 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радним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данима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од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до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13) </a:t>
            </a:r>
            <a:endParaRPr lang="sr-Cyrl-RS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98650" y="15005050"/>
            <a:ext cx="7004050" cy="1881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Локални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менаџер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жалбе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Cyrl-RS" b="1" u="sng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Марија Костадиновић</a:t>
            </a:r>
            <a:r>
              <a:rPr lang="sr-Cyrl-R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r-Cyrl-R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Звање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Cyrl-R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Cyrl-RS" u="sng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Саветник у служби за енергетски менаџмент и енергетску ефикасност</a:t>
            </a:r>
            <a:r>
              <a:rPr lang="sr-Cyrl-RS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sr-Cyrl-R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Адреса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Врање, ул. Краља Милана бр.1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пошта</a:t>
            </a:r>
            <a:r>
              <a:rPr lang="en-US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zalbenimehanizam@vranje.org.rs</a:t>
            </a:r>
            <a:endParaRPr lang="sr-Cyrl-R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17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50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Natasa</dc:creator>
  <cp:lastModifiedBy>marija.kostadinovic</cp:lastModifiedBy>
  <cp:revision>38</cp:revision>
  <cp:lastPrinted>2023-10-11T15:04:22Z</cp:lastPrinted>
  <dcterms:created xsi:type="dcterms:W3CDTF">2023-10-11T09:44:36Z</dcterms:created>
  <dcterms:modified xsi:type="dcterms:W3CDTF">2023-11-07T08:38:02Z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2020-05-15T00:00:00Z</vt:filetime>
  </property>
  <property fmtid="{D5CDD505-2E9C-101B-9397-08002B2CF9AE}" pid="3" name="Creator">
    <vt:lpwstr>Adobe Acrobat Pro 10.1.16</vt:lpwstr>
  </property>
  <property fmtid="{D5CDD505-2E9C-101B-9397-08002B2CF9AE}" pid="4" name="LastSaved">
    <vt:filetime>2023-10-11T00:00:00Z</vt:filetime>
  </property>
</Properties>
</file>